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A6382B-C417-416B-8211-11F78F7D75E1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E5F0ED-5A92-41F0-A6E2-314F450EE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3"/>
            <a:ext cx="8786874" cy="2286015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        </a:t>
            </a:r>
            <a:r>
              <a:rPr lang="ru-RU" sz="1600" dirty="0" smtClean="0">
                <a:solidFill>
                  <a:schemeClr val="tx1"/>
                </a:solidFill>
              </a:rPr>
              <a:t>Китаева Татьяна Борисовна, учитель – дефектолог МАДОУ «Детский сад № 103», высшая квалификационная категория, Почётный работник общего образования Российской федерации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          </a:t>
            </a:r>
            <a:r>
              <a:rPr lang="en-US" sz="1600" dirty="0" smtClean="0">
                <a:solidFill>
                  <a:schemeClr val="tx1"/>
                </a:solidFill>
              </a:rPr>
              <a:t>45 </a:t>
            </a:r>
            <a:r>
              <a:rPr lang="ru-RU" sz="1600" dirty="0" smtClean="0">
                <a:solidFill>
                  <a:schemeClr val="tx1"/>
                </a:solidFill>
              </a:rPr>
              <a:t>лет тому назад, окончив педагогический институт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начала свою педагогическую деятельность в детском саду. Тогда я сказала себе: «Танечка, ничего не бойся, ты молодая, трудолюбивая и ответственная. У тебя всё получится, ты станешь хорошим педагогом!» Шли годы…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9322" y="2285992"/>
            <a:ext cx="3071834" cy="45720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Много лет учу детишек,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Непосед и шалунишек,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Говорить, считать, играть,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Наблюдать и размышлять.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Языком, понятным детям,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Объясняю всё на свете: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Почему идут дожди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откуда стол «пришёл»,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Что Российская столица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Называется Москва,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Что любить, творить,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трудиться –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жизни главные слова.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 заботливо и нежно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 ращу своих детей.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уверенно, спокойно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Дети входят в мир большой.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2214577" cy="336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643182"/>
            <a:ext cx="2624051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07157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          За годы работы в детском саду жадно впитываю всё новое и передовое, активно внедряю эффективные формы и методы работы с детьми, в том числе с ограниченными возможностями здоровья.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143512"/>
            <a:ext cx="8786874" cy="157163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             Высокий интеллектуальный уровень, постоянное стремление к самосовершенствованию, склонность к рефлексии, высокая работоспособность, социальная мобильность и интуиция,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креативность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– вот те качества, которые помогли мне стать профессионалом и добиться хороших результатов в профессиональной деятельности. Сейчас я – педагог высшей квалификационной категории, Почётный работник общего образования Российской Федерации.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094" y="1357298"/>
            <a:ext cx="2354931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51054"/>
            <a:ext cx="4973723" cy="326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150019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       Коммуникабельность, открытость к диалогу, уважение своего и чужого мнения помогают мне, совместно с коллегами, успешно решать сложные         педагогические проблемы.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500834"/>
            <a:ext cx="8401080" cy="21431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15119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000240"/>
            <a:ext cx="3143272" cy="20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434" y="4000504"/>
            <a:ext cx="397151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18573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        Богатым педагогическим опытом делюсь с коллегами своего детского сада, педагогами района, города, Пермского края, транслируя опыт работы на научно – практических конференциях, семинарах, методических объединениях.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429264"/>
            <a:ext cx="8858312" cy="128588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Помогаю педагогам в подготовке к участию в конкурсах «Учитель года», «Современный воспитатель», «Первые шаги». При этом всегда отзывчива и доброжелательна.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4214842" cy="280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357430"/>
            <a:ext cx="4162511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64307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       Я – личность увлечённая. Люблю посещать театр, музеи, выставки изобразительного и декоративно – прикладного искусства; люблю прогулки и экскурсии по городу и лесу, путешествия по родной стране и странам мира; люблю рисовать. Все эти увлечения помогают мне быть в тонусе, жить активно, ярко, интересно.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786322"/>
            <a:ext cx="8543956" cy="19288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Моё кредо: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Живи активно, ярко,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Люби людей, свою профессию,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Твори добро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 получай от этого удовольствие,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Иди по жизни уверенно, с высоко поднятой головой.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357430"/>
            <a:ext cx="2600668" cy="1692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428868"/>
            <a:ext cx="2928958" cy="1929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357694"/>
            <a:ext cx="2632554" cy="174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428868"/>
            <a:ext cx="193537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174</TotalTime>
  <Words>362</Words>
  <Application>Microsoft Office PowerPoint</Application>
  <PresentationFormat>Экран (4:3)</PresentationFormat>
  <Paragraphs>30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Апекс</vt:lpstr>
      <vt:lpstr>        Китаева Татьяна Борисовна, учитель – дефектолог МАДОУ «Детский сад № 103», высшая квалификационная категория, Почётный работник общего образования Российской федерации            45 лет тому назад, окончив педагогический институт, начала свою педагогическую деятельность в детском саду. Тогда я сказала себе: «Танечка, ничего не бойся, ты молодая, трудолюбивая и ответственная. У тебя всё получится, ты станешь хорошим педагогом!» Шли годы…</vt:lpstr>
      <vt:lpstr>          За годы работы в детском саду жадно впитываю всё новое и передовое, активно внедряю эффективные формы и методы работы с детьми, в том числе с ограниченными возможностями здоровья.</vt:lpstr>
      <vt:lpstr>        Коммуникабельность, открытость к диалогу, уважение своего и чужого мнения помогают мне, совместно с коллегами, успешно решать сложные         педагогические проблемы.</vt:lpstr>
      <vt:lpstr>        Богатым педагогическим опытом делюсь с коллегами своего детского сада, педагогами района, города, Пермского края, транслируя опыт работы на научно – практических конференциях, семинарах, методических объединениях.</vt:lpstr>
      <vt:lpstr>        Я – личность увлечённая. Люблю посещать театр, музеи, выставки изобразительного и декоративно – прикладного искусства; люблю прогулки и экскурсии по городу и лесу, путешествия по родной стране и странам мира; люблю рисовать. Все эти увлечения помогают мне быть в тонусе, жить активно, ярко, интересно.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 лет тому назад, окончив педагогический институт, я начала свою педагогическую деятельность в детском саду. Тогда я сказала себе: «Танечка, ничего не бойся, ты молодая, трудолюбивая и ответственная. У тебя всё получится, ты станешь хорошим педагогом!» Шли годы…</dc:title>
  <dc:creator>UserX</dc:creator>
  <cp:lastModifiedBy>UserX</cp:lastModifiedBy>
  <cp:revision>18</cp:revision>
  <dcterms:created xsi:type="dcterms:W3CDTF">2018-12-05T14:26:50Z</dcterms:created>
  <dcterms:modified xsi:type="dcterms:W3CDTF">2018-12-06T16:28:36Z</dcterms:modified>
</cp:coreProperties>
</file>